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3" r:id="rId9"/>
    <p:sldId id="264" r:id="rId10"/>
    <p:sldId id="265" r:id="rId11"/>
    <p:sldId id="267"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7"/>
          <p:cNvSpPr/>
          <p:nvPr/>
        </p:nvSpPr>
        <p:spPr>
          <a:xfrm>
            <a:off x="777240" y="0"/>
            <a:ext cx="7543800" cy="3047996"/>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
        <p:nvSpPr>
          <p:cNvPr id="3" name="Title 1"/>
          <p:cNvSpPr txBox="1">
            <a:spLocks noGrp="1"/>
          </p:cNvSpPr>
          <p:nvPr>
            <p:ph type="ctrTitle"/>
          </p:nvPr>
        </p:nvSpPr>
        <p:spPr>
          <a:xfrm>
            <a:off x="761996" y="3200400"/>
            <a:ext cx="7543800" cy="1524003"/>
          </a:xfrm>
        </p:spPr>
        <p:txBody>
          <a:bodyPr/>
          <a:lstStyle>
            <a:lvl1pPr>
              <a:defRPr sz="8000"/>
            </a:lvl1pPr>
          </a:lstStyle>
          <a:p>
            <a:pPr lvl="0"/>
            <a:r>
              <a:rPr lang="en-US"/>
              <a:t>Click to edit Master title style</a:t>
            </a:r>
          </a:p>
        </p:txBody>
      </p:sp>
      <p:sp>
        <p:nvSpPr>
          <p:cNvPr id="4" name="Subtitle 2"/>
          <p:cNvSpPr txBox="1">
            <a:spLocks noGrp="1"/>
          </p:cNvSpPr>
          <p:nvPr>
            <p:ph type="subTitle" idx="1"/>
          </p:nvPr>
        </p:nvSpPr>
        <p:spPr>
          <a:xfrm>
            <a:off x="761996" y="4724403"/>
            <a:ext cx="6858000" cy="990596"/>
          </a:xfrm>
        </p:spPr>
        <p:txBody>
          <a:bodyPr anchor="t"/>
          <a:lstStyle>
            <a:lvl1pPr marL="0" indent="0">
              <a:spcBef>
                <a:spcPts val="700"/>
              </a:spcBef>
              <a:buNone/>
              <a:defRPr sz="2800"/>
            </a:lvl1pPr>
          </a:lstStyle>
          <a:p>
            <a:pPr lvl="0"/>
            <a:r>
              <a:rPr lang="en-US"/>
              <a:t>Click to edit Master subtitle style</a:t>
            </a:r>
          </a:p>
        </p:txBody>
      </p:sp>
      <p:sp>
        <p:nvSpPr>
          <p:cNvPr id="5" name="Date Placeholder 3"/>
          <p:cNvSpPr txBox="1">
            <a:spLocks noGrp="1"/>
          </p:cNvSpPr>
          <p:nvPr>
            <p:ph type="dt" sz="half" idx="7"/>
          </p:nvPr>
        </p:nvSpPr>
        <p:spPr/>
        <p:txBody>
          <a:bodyPr/>
          <a:lstStyle>
            <a:lvl1pPr>
              <a:defRPr/>
            </a:lvl1pPr>
          </a:lstStyle>
          <a:p>
            <a:pPr lvl="0"/>
            <a:fld id="{DB3029E3-6257-434A-B734-108E87B33BC3}" type="datetime1">
              <a:rPr lang="en-GB"/>
              <a:pPr lvl="0"/>
              <a:t>15/09/2017</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2D396753-2151-4F16-BF81-21B98CC117FA}" type="slidenum">
              <a:t>‹#›</a:t>
            </a:fld>
            <a:endParaRPr lang="en-GB"/>
          </a:p>
        </p:txBody>
      </p:sp>
      <p:sp>
        <p:nvSpPr>
          <p:cNvPr id="8" name="Rectangle 6"/>
          <p:cNvSpPr/>
          <p:nvPr/>
        </p:nvSpPr>
        <p:spPr>
          <a:xfrm>
            <a:off x="777240" y="6172200"/>
            <a:ext cx="7543800" cy="27432"/>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Tree>
    <p:extLst>
      <p:ext uri="{BB962C8B-B14F-4D97-AF65-F5344CB8AC3E}">
        <p14:creationId xmlns:p14="http://schemas.microsoft.com/office/powerpoint/2010/main" val="3761581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914400" y="685800"/>
            <a:ext cx="7239003" cy="3886200"/>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DD2FD341-305C-4F9F-A16E-E88D6BD42545}" type="datetime1">
              <a:rPr lang="en-GB"/>
              <a:pPr lvl="0"/>
              <a:t>15/09/2017</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8DE9438D-73E3-43B9-AFD0-72EA92274E65}" type="slidenum">
              <a:t>‹#›</a:t>
            </a:fld>
            <a:endParaRPr lang="en-GB"/>
          </a:p>
        </p:txBody>
      </p:sp>
    </p:spTree>
    <p:extLst>
      <p:ext uri="{BB962C8B-B14F-4D97-AF65-F5344CB8AC3E}">
        <p14:creationId xmlns:p14="http://schemas.microsoft.com/office/powerpoint/2010/main" val="1781605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61996" y="685800"/>
            <a:ext cx="1828800" cy="5410203"/>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2590796" y="685800"/>
            <a:ext cx="5715000" cy="4876796"/>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E10DD16C-DBCB-49A9-9240-C9ECF8191720}" type="datetime1">
              <a:rPr lang="en-GB"/>
              <a:pPr lvl="0"/>
              <a:t>15/09/2017</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C054B55-55CE-4FE2-8BAC-9456EDF8C9B5}" type="slidenum">
              <a:t>‹#›</a:t>
            </a:fld>
            <a:endParaRPr lang="en-GB"/>
          </a:p>
        </p:txBody>
      </p:sp>
    </p:spTree>
    <p:extLst>
      <p:ext uri="{BB962C8B-B14F-4D97-AF65-F5344CB8AC3E}">
        <p14:creationId xmlns:p14="http://schemas.microsoft.com/office/powerpoint/2010/main" val="1988360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9E8B35C9-B19D-4321-B82C-41C1F90CE72E}" type="datetime1">
              <a:rPr lang="en-GB"/>
              <a:pPr lvl="0"/>
              <a:t>15/09/2017</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CB83D949-B3CC-4B5A-8422-970A4821BA65}" type="slidenum">
              <a:t>‹#›</a:t>
            </a:fld>
            <a:endParaRPr lang="en-GB"/>
          </a:p>
        </p:txBody>
      </p:sp>
    </p:spTree>
    <p:extLst>
      <p:ext uri="{BB962C8B-B14F-4D97-AF65-F5344CB8AC3E}">
        <p14:creationId xmlns:p14="http://schemas.microsoft.com/office/powerpoint/2010/main" val="3466754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6"/>
          <p:cNvSpPr/>
          <p:nvPr/>
        </p:nvSpPr>
        <p:spPr>
          <a:xfrm>
            <a:off x="777240" y="0"/>
            <a:ext cx="7543800" cy="3047996"/>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
        <p:nvSpPr>
          <p:cNvPr id="3" name="Title 1"/>
          <p:cNvSpPr txBox="1">
            <a:spLocks noGrp="1"/>
          </p:cNvSpPr>
          <p:nvPr>
            <p:ph type="title"/>
          </p:nvPr>
        </p:nvSpPr>
        <p:spPr>
          <a:xfrm>
            <a:off x="761996" y="3276596"/>
            <a:ext cx="7543800" cy="1676396"/>
          </a:xfrm>
        </p:spPr>
        <p:txBody>
          <a:bodyPr/>
          <a:lstStyle>
            <a:lvl1pPr>
              <a:defRPr cap="all"/>
            </a:lvl1pPr>
          </a:lstStyle>
          <a:p>
            <a:pPr lvl="0"/>
            <a:r>
              <a:rPr lang="en-US"/>
              <a:t>Click to edit Master title style</a:t>
            </a:r>
          </a:p>
        </p:txBody>
      </p:sp>
      <p:sp>
        <p:nvSpPr>
          <p:cNvPr id="4" name="Text Placeholder 2"/>
          <p:cNvSpPr txBox="1">
            <a:spLocks noGrp="1"/>
          </p:cNvSpPr>
          <p:nvPr>
            <p:ph type="body" idx="1"/>
          </p:nvPr>
        </p:nvSpPr>
        <p:spPr>
          <a:xfrm>
            <a:off x="761996" y="4953003"/>
            <a:ext cx="6858000" cy="914400"/>
          </a:xfrm>
        </p:spPr>
        <p:txBody>
          <a:bodyPr anchor="t"/>
          <a:lstStyle>
            <a:lvl1pPr marL="0" indent="0">
              <a:spcBef>
                <a:spcPts val="700"/>
              </a:spcBef>
              <a:buNone/>
              <a:defRPr sz="28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82F6969A-58BF-4E28-A625-5F64D979F15A}" type="datetime1">
              <a:rPr lang="en-GB"/>
              <a:pPr lvl="0"/>
              <a:t>15/09/2017</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0EB8EB5D-4FDF-4C4C-88F7-14427DA8C64E}" type="slidenum">
              <a:t>‹#›</a:t>
            </a:fld>
            <a:endParaRPr lang="en-GB"/>
          </a:p>
        </p:txBody>
      </p:sp>
      <p:sp>
        <p:nvSpPr>
          <p:cNvPr id="8" name="Rectangle 7"/>
          <p:cNvSpPr/>
          <p:nvPr/>
        </p:nvSpPr>
        <p:spPr>
          <a:xfrm>
            <a:off x="777240" y="6172200"/>
            <a:ext cx="7543800" cy="27432"/>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Tree>
    <p:extLst>
      <p:ext uri="{BB962C8B-B14F-4D97-AF65-F5344CB8AC3E}">
        <p14:creationId xmlns:p14="http://schemas.microsoft.com/office/powerpoint/2010/main" val="402486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761996" y="609603"/>
            <a:ext cx="3657600" cy="3767327"/>
          </a:xfrm>
        </p:spPr>
        <p:txBody>
          <a:bodyPr/>
          <a:lstStyle>
            <a:lvl1pPr>
              <a:spcBef>
                <a:spcPts val="700"/>
              </a:spcBef>
              <a:defRPr sz="2800"/>
            </a:lvl1pPr>
            <a:lvl2pPr>
              <a:spcBef>
                <a:spcPts val="600"/>
              </a:spcBef>
              <a:defRPr sz="2400"/>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609603"/>
            <a:ext cx="3657600" cy="3767327"/>
          </a:xfrm>
        </p:spPr>
        <p:txBody>
          <a:bodyPr/>
          <a:lstStyle>
            <a:lvl1pPr>
              <a:spcBef>
                <a:spcPts val="700"/>
              </a:spcBef>
              <a:defRPr sz="2800"/>
            </a:lvl1pPr>
            <a:lvl2pPr>
              <a:spcBef>
                <a:spcPts val="600"/>
              </a:spcBef>
              <a:defRPr sz="2400"/>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ACAAF282-B1AA-460F-9D76-7404BDC25050}" type="datetime1">
              <a:rPr lang="en-GB"/>
              <a:pPr lvl="0"/>
              <a:t>15/09/2017</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1AB1E6E2-7C28-4B02-AC00-E40426B0CCFC}" type="slidenum">
              <a:t>‹#›</a:t>
            </a:fld>
            <a:endParaRPr lang="en-GB"/>
          </a:p>
        </p:txBody>
      </p:sp>
    </p:spTree>
    <p:extLst>
      <p:ext uri="{BB962C8B-B14F-4D97-AF65-F5344CB8AC3E}">
        <p14:creationId xmlns:p14="http://schemas.microsoft.com/office/powerpoint/2010/main" val="1324417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758952" y="609603"/>
            <a:ext cx="3657600" cy="639759"/>
          </a:xfrm>
        </p:spPr>
        <p:txBody>
          <a:bodyPr anchor="b"/>
          <a:lstStyle>
            <a:lvl1pPr marL="0" indent="0">
              <a:spcBef>
                <a:spcPts val="700"/>
              </a:spcBef>
              <a:buNone/>
              <a:defRPr sz="2800">
                <a:latin typeface="Impact"/>
              </a:defRPr>
            </a:lvl1pPr>
          </a:lstStyle>
          <a:p>
            <a:pPr lvl="0"/>
            <a:r>
              <a:rPr lang="en-US"/>
              <a:t>Click to edit Master text styles</a:t>
            </a:r>
          </a:p>
        </p:txBody>
      </p:sp>
      <p:sp>
        <p:nvSpPr>
          <p:cNvPr id="4" name="Content Placeholder 3"/>
          <p:cNvSpPr txBox="1">
            <a:spLocks noGrp="1"/>
          </p:cNvSpPr>
          <p:nvPr>
            <p:ph idx="2"/>
          </p:nvPr>
        </p:nvSpPr>
        <p:spPr>
          <a:xfrm>
            <a:off x="758952" y="1329263"/>
            <a:ext cx="3657600" cy="3047996"/>
          </a:xfrm>
        </p:spPr>
        <p:txBody>
          <a:bodyPr anchor="t"/>
          <a:lstStyle>
            <a:lvl1pPr>
              <a:defRPr/>
            </a:lvl1pPr>
            <a:lvl2pPr>
              <a:defRPr sz="2000"/>
            </a:lvl2pPr>
            <a:lvl3pPr>
              <a:spcBef>
                <a:spcPts val="400"/>
              </a:spcBef>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152" y="609603"/>
            <a:ext cx="3657600" cy="639759"/>
          </a:xfrm>
        </p:spPr>
        <p:txBody>
          <a:bodyPr anchor="b"/>
          <a:lstStyle>
            <a:lvl1pPr marL="0" indent="0">
              <a:spcBef>
                <a:spcPts val="700"/>
              </a:spcBef>
              <a:buNone/>
              <a:defRPr sz="2800">
                <a:latin typeface="Impact"/>
              </a:defRPr>
            </a:lvl1pPr>
          </a:lstStyle>
          <a:p>
            <a:pPr lvl="0"/>
            <a:r>
              <a:rPr lang="en-US"/>
              <a:t>Click to edit Master text styles</a:t>
            </a:r>
          </a:p>
        </p:txBody>
      </p:sp>
      <p:sp>
        <p:nvSpPr>
          <p:cNvPr id="6" name="Content Placeholder 5"/>
          <p:cNvSpPr txBox="1">
            <a:spLocks noGrp="1"/>
          </p:cNvSpPr>
          <p:nvPr>
            <p:ph idx="4"/>
          </p:nvPr>
        </p:nvSpPr>
        <p:spPr>
          <a:xfrm>
            <a:off x="4645152" y="1329263"/>
            <a:ext cx="3657600" cy="3047996"/>
          </a:xfrm>
        </p:spPr>
        <p:txBody>
          <a:bodyPr anchor="t"/>
          <a:lstStyle>
            <a:lvl1pPr>
              <a:defRPr/>
            </a:lvl1pPr>
            <a:lvl2pPr>
              <a:defRPr sz="2000"/>
            </a:lvl2pPr>
            <a:lvl3pPr>
              <a:spcBef>
                <a:spcPts val="400"/>
              </a:spcBef>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ADB415BB-AFBF-4D9F-8634-B31CBB7A9FFC}" type="datetime1">
              <a:rPr lang="en-GB"/>
              <a:pPr lvl="0"/>
              <a:t>15/09/2017</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F600CD43-58E1-4755-B1F1-7DFD3A3AA5CC}" type="slidenum">
              <a:t>‹#›</a:t>
            </a:fld>
            <a:endParaRPr lang="en-GB"/>
          </a:p>
        </p:txBody>
      </p:sp>
      <p:cxnSp>
        <p:nvCxnSpPr>
          <p:cNvPr id="10" name="Straight Connector 10"/>
          <p:cNvCxnSpPr/>
          <p:nvPr/>
        </p:nvCxnSpPr>
        <p:spPr>
          <a:xfrm>
            <a:off x="758952" y="1249363"/>
            <a:ext cx="3657600" cy="1591"/>
          </a:xfrm>
          <a:prstGeom prst="straightConnector1">
            <a:avLst/>
          </a:prstGeom>
          <a:noFill/>
          <a:ln w="15873">
            <a:solidFill>
              <a:srgbClr val="AD0101"/>
            </a:solidFill>
            <a:prstDash val="solid"/>
          </a:ln>
        </p:spPr>
      </p:cxnSp>
      <p:cxnSp>
        <p:nvCxnSpPr>
          <p:cNvPr id="11" name="Straight Connector 12"/>
          <p:cNvCxnSpPr/>
          <p:nvPr/>
        </p:nvCxnSpPr>
        <p:spPr>
          <a:xfrm>
            <a:off x="4645152" y="1249363"/>
            <a:ext cx="3657600" cy="1591"/>
          </a:xfrm>
          <a:prstGeom prst="straightConnector1">
            <a:avLst/>
          </a:prstGeom>
          <a:noFill/>
          <a:ln w="15873">
            <a:solidFill>
              <a:srgbClr val="AD0101"/>
            </a:solidFill>
            <a:prstDash val="solid"/>
          </a:ln>
        </p:spPr>
      </p:cxnSp>
    </p:spTree>
    <p:extLst>
      <p:ext uri="{BB962C8B-B14F-4D97-AF65-F5344CB8AC3E}">
        <p14:creationId xmlns:p14="http://schemas.microsoft.com/office/powerpoint/2010/main" val="687957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D9D29698-D887-49ED-BDA2-0D9118C6AA2F}" type="datetime1">
              <a:rPr lang="en-GB"/>
              <a:pPr lvl="0"/>
              <a:t>15/09/2017</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3F2760DC-AE01-4BC4-8BA1-4235D05CA0D5}" type="slidenum">
              <a:t>‹#›</a:t>
            </a:fld>
            <a:endParaRPr lang="en-GB"/>
          </a:p>
        </p:txBody>
      </p:sp>
    </p:spTree>
    <p:extLst>
      <p:ext uri="{BB962C8B-B14F-4D97-AF65-F5344CB8AC3E}">
        <p14:creationId xmlns:p14="http://schemas.microsoft.com/office/powerpoint/2010/main" val="6061423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E567875D-03B6-44F9-AE6C-6D79D9DD8126}" type="datetime1">
              <a:rPr lang="en-GB"/>
              <a:pPr lvl="0"/>
              <a:t>15/09/2017</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630DFB94-650A-42ED-A492-D669D867C492}" type="slidenum">
              <a:t>‹#›</a:t>
            </a:fld>
            <a:endParaRPr lang="en-GB"/>
          </a:p>
        </p:txBody>
      </p:sp>
    </p:spTree>
    <p:extLst>
      <p:ext uri="{BB962C8B-B14F-4D97-AF65-F5344CB8AC3E}">
        <p14:creationId xmlns:p14="http://schemas.microsoft.com/office/powerpoint/2010/main" val="529509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61996" y="4572000"/>
            <a:ext cx="6784848" cy="1600200"/>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3710863" y="457200"/>
            <a:ext cx="4594933" cy="4114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761996" y="457200"/>
            <a:ext cx="2673659" cy="4114800"/>
          </a:xfrm>
        </p:spPr>
        <p:txBody>
          <a:bodyPr/>
          <a:lstStyle>
            <a:lvl1pPr marL="0" indent="0">
              <a:spcBef>
                <a:spcPts val="500"/>
              </a:spcBef>
              <a:buNone/>
              <a:defRPr sz="21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FA219F1F-C022-4527-ACD4-89F14980B946}" type="datetime1">
              <a:rPr lang="en-GB"/>
              <a:pPr lvl="0"/>
              <a:t>15/09/2017</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DEE78C8E-09C3-47DE-B317-173315699B4F}" type="slidenum">
              <a:t>‹#›</a:t>
            </a:fld>
            <a:endParaRPr lang="en-GB"/>
          </a:p>
        </p:txBody>
      </p:sp>
      <p:cxnSp>
        <p:nvCxnSpPr>
          <p:cNvPr id="8" name="Straight Connector 9"/>
          <p:cNvCxnSpPr/>
          <p:nvPr/>
        </p:nvCxnSpPr>
        <p:spPr>
          <a:xfrm rot="5400013">
            <a:off x="1677188" y="2514586"/>
            <a:ext cx="3810003" cy="1591"/>
          </a:xfrm>
          <a:prstGeom prst="straightConnector1">
            <a:avLst/>
          </a:prstGeom>
          <a:noFill/>
          <a:ln w="15873">
            <a:solidFill>
              <a:srgbClr val="989898"/>
            </a:solidFill>
            <a:prstDash val="solid"/>
          </a:ln>
        </p:spPr>
      </p:cxnSp>
    </p:spTree>
    <p:extLst>
      <p:ext uri="{BB962C8B-B14F-4D97-AF65-F5344CB8AC3E}">
        <p14:creationId xmlns:p14="http://schemas.microsoft.com/office/powerpoint/2010/main" val="277211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58952" y="4572000"/>
            <a:ext cx="6784848" cy="1600200"/>
          </a:xfrm>
        </p:spPr>
        <p:txBody>
          <a:bodyPr/>
          <a:lstStyle>
            <a:lvl1pPr>
              <a:defRPr/>
            </a:lvl1pPr>
          </a:lstStyle>
          <a:p>
            <a:pPr lvl="0"/>
            <a:r>
              <a:rPr lang="en-US"/>
              <a:t>Click to edit Master title style</a:t>
            </a:r>
          </a:p>
        </p:txBody>
      </p:sp>
      <p:sp>
        <p:nvSpPr>
          <p:cNvPr id="3" name="Picture Placeholder 2"/>
          <p:cNvSpPr txBox="1">
            <a:spLocks noGrp="1"/>
          </p:cNvSpPr>
          <p:nvPr>
            <p:ph type="pic" idx="1"/>
          </p:nvPr>
        </p:nvSpPr>
        <p:spPr>
          <a:xfrm>
            <a:off x="777240" y="457200"/>
            <a:ext cx="7543800" cy="2895603"/>
          </a:xfrm>
          <a:ln w="6345">
            <a:solidFill>
              <a:srgbClr val="303030"/>
            </a:solidFill>
            <a:prstDash val="solid"/>
          </a:ln>
        </p:spPr>
        <p:txBody>
          <a:bodyPr/>
          <a:lstStyle>
            <a:lvl1pPr marL="0" indent="0">
              <a:spcBef>
                <a:spcPts val="800"/>
              </a:spcBef>
              <a:buNone/>
              <a:defRPr sz="3200"/>
            </a:lvl1pPr>
          </a:lstStyle>
          <a:p>
            <a:pPr lvl="0"/>
            <a:r>
              <a:rPr lang="en-US"/>
              <a:t>Click icon to add picture</a:t>
            </a:r>
          </a:p>
        </p:txBody>
      </p:sp>
      <p:sp>
        <p:nvSpPr>
          <p:cNvPr id="4" name="Text Placeholder 3"/>
          <p:cNvSpPr txBox="1">
            <a:spLocks noGrp="1"/>
          </p:cNvSpPr>
          <p:nvPr>
            <p:ph type="body" idx="2"/>
          </p:nvPr>
        </p:nvSpPr>
        <p:spPr>
          <a:xfrm>
            <a:off x="850392" y="3505196"/>
            <a:ext cx="7391396" cy="804864"/>
          </a:xfrm>
        </p:spPr>
        <p:txBody>
          <a:bodyPr anchor="t"/>
          <a:lstStyle>
            <a:lvl1pPr marL="0" indent="0">
              <a:spcBef>
                <a:spcPts val="400"/>
              </a:spcBef>
              <a:buNone/>
              <a:defRPr sz="18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89E62606-830B-4919-B3F6-119C16DA72AF}" type="datetime1">
              <a:rPr lang="en-GB"/>
              <a:pPr lvl="0"/>
              <a:t>15/09/2017</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457EA776-5319-4047-8033-611A847FBE4B}" type="slidenum">
              <a:t>‹#›</a:t>
            </a:fld>
            <a:endParaRPr lang="en-GB"/>
          </a:p>
        </p:txBody>
      </p:sp>
    </p:spTree>
    <p:extLst>
      <p:ext uri="{BB962C8B-B14F-4D97-AF65-F5344CB8AC3E}">
        <p14:creationId xmlns:p14="http://schemas.microsoft.com/office/powerpoint/2010/main" val="1828791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761996" y="4572000"/>
            <a:ext cx="6781803" cy="1600200"/>
          </a:xfrm>
          <a:prstGeom prst="rect">
            <a:avLst/>
          </a:prstGeom>
          <a:noFill/>
          <a:ln>
            <a:noFill/>
          </a:ln>
        </p:spPr>
        <p:txBody>
          <a:bodyPr vert="horz" wrap="square" lIns="91440" tIns="45720" rIns="91440" bIns="45720" anchor="b" anchorCtr="0" compatLnSpc="1"/>
          <a:lstStyle/>
          <a:p>
            <a:pPr lvl="0"/>
            <a:r>
              <a:rPr lang="en-US"/>
              <a:t>Click to edit Master title style</a:t>
            </a:r>
          </a:p>
        </p:txBody>
      </p:sp>
      <p:sp>
        <p:nvSpPr>
          <p:cNvPr id="3" name="Text Placeholder 2"/>
          <p:cNvSpPr txBox="1">
            <a:spLocks noGrp="1"/>
          </p:cNvSpPr>
          <p:nvPr>
            <p:ph type="body" idx="1"/>
          </p:nvPr>
        </p:nvSpPr>
        <p:spPr>
          <a:xfrm>
            <a:off x="761996" y="685800"/>
            <a:ext cx="7543800" cy="3886200"/>
          </a:xfrm>
          <a:prstGeom prst="rect">
            <a:avLst/>
          </a:prstGeom>
          <a:noFill/>
          <a:ln>
            <a:noFill/>
          </a:ln>
        </p:spPr>
        <p:txBody>
          <a:bodyPr vert="horz" wrap="square" lIns="91440" tIns="45720" rIns="91440" bIns="45720" anchor="ctr"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6248396" y="6208776"/>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1" i="0" u="none" strike="noStrike" kern="1200" cap="none" spc="0" baseline="0">
                <a:solidFill>
                  <a:srgbClr val="454545"/>
                </a:solidFill>
                <a:uFillTx/>
                <a:latin typeface="Times New Roman"/>
              </a:defRPr>
            </a:lvl1pPr>
          </a:lstStyle>
          <a:p>
            <a:pPr lvl="0"/>
            <a:fld id="{2D97B87A-88D7-4B55-A69D-0ED010AEE2D8}" type="datetime1">
              <a:rPr lang="en-GB"/>
              <a:pPr lvl="0"/>
              <a:t>15/09/2017</a:t>
            </a:fld>
            <a:endParaRPr lang="en-GB"/>
          </a:p>
        </p:txBody>
      </p:sp>
      <p:sp>
        <p:nvSpPr>
          <p:cNvPr id="5" name="Footer Placeholder 4"/>
          <p:cNvSpPr txBox="1">
            <a:spLocks noGrp="1"/>
          </p:cNvSpPr>
          <p:nvPr>
            <p:ph type="ftr" sz="quarter" idx="3"/>
          </p:nvPr>
        </p:nvSpPr>
        <p:spPr>
          <a:xfrm>
            <a:off x="761996" y="6208776"/>
            <a:ext cx="4873870"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1" i="0" u="none" strike="noStrike" kern="1200" cap="none" spc="0" baseline="0">
                <a:solidFill>
                  <a:srgbClr val="454545"/>
                </a:solidFill>
                <a:uFillTx/>
                <a:latin typeface="Times New Roman"/>
              </a:defRPr>
            </a:lvl1pPr>
          </a:lstStyle>
          <a:p>
            <a:pPr lvl="0"/>
            <a:endParaRPr lang="en-GB"/>
          </a:p>
        </p:txBody>
      </p:sp>
      <p:sp>
        <p:nvSpPr>
          <p:cNvPr id="6" name="Slide Number Placeholder 5"/>
          <p:cNvSpPr txBox="1">
            <a:spLocks noGrp="1"/>
          </p:cNvSpPr>
          <p:nvPr>
            <p:ph type="sldNum" sz="quarter" idx="4"/>
          </p:nvPr>
        </p:nvSpPr>
        <p:spPr>
          <a:xfrm>
            <a:off x="7619996" y="5687568"/>
            <a:ext cx="7619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2400" b="0" i="0" u="none" strike="noStrike" kern="1200" cap="none" spc="0" baseline="0">
                <a:solidFill>
                  <a:srgbClr val="262626"/>
                </a:solidFill>
                <a:uFillTx/>
                <a:latin typeface="Impact"/>
              </a:defRPr>
            </a:lvl1pPr>
          </a:lstStyle>
          <a:p>
            <a:pPr lvl="0"/>
            <a:fld id="{135A6174-BEB5-47CE-801A-DF05F89EF00B}" type="slidenum">
              <a:t>‹#›</a:t>
            </a:fld>
            <a:endParaRPr lang="en-GB"/>
          </a:p>
        </p:txBody>
      </p:sp>
      <p:sp>
        <p:nvSpPr>
          <p:cNvPr id="7" name="Rectangle 7"/>
          <p:cNvSpPr/>
          <p:nvPr/>
        </p:nvSpPr>
        <p:spPr>
          <a:xfrm>
            <a:off x="777240" y="0"/>
            <a:ext cx="7543800" cy="381003"/>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
        <p:nvSpPr>
          <p:cNvPr id="8" name="Rectangle 8"/>
          <p:cNvSpPr/>
          <p:nvPr/>
        </p:nvSpPr>
        <p:spPr>
          <a:xfrm>
            <a:off x="777240" y="6172200"/>
            <a:ext cx="7543800" cy="27432"/>
          </a:xfrm>
          <a:prstGeom prst="rect">
            <a:avLst/>
          </a:prstGeom>
          <a:solidFill>
            <a:srgbClr val="AD0101"/>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1">
        <a:lnSpc>
          <a:spcPct val="100000"/>
        </a:lnSpc>
        <a:spcBef>
          <a:spcPts val="0"/>
        </a:spcBef>
        <a:spcAft>
          <a:spcPts val="0"/>
        </a:spcAft>
        <a:buNone/>
        <a:tabLst/>
        <a:defRPr lang="en-US" sz="5400" b="0" i="0" u="none" strike="noStrike" kern="1200" cap="none" spc="0" baseline="0">
          <a:solidFill>
            <a:srgbClr val="262626"/>
          </a:solidFill>
          <a:uFillTx/>
          <a:latin typeface="Impact"/>
        </a:defRPr>
      </a:lvl1pPr>
    </p:titleStyle>
    <p:bodyStyle>
      <a:lvl1pPr marL="274320" marR="0" lvl="0" indent="-274320" algn="l" defTabSz="914400" rtl="0" fontAlgn="auto" hangingPunct="1">
        <a:lnSpc>
          <a:spcPct val="100000"/>
        </a:lnSpc>
        <a:spcBef>
          <a:spcPts val="600"/>
        </a:spcBef>
        <a:spcAft>
          <a:spcPts val="0"/>
        </a:spcAft>
        <a:buClr>
          <a:srgbClr val="AD0101"/>
        </a:buClr>
        <a:buSzPct val="100000"/>
        <a:buFont typeface="Arial" pitchFamily="34"/>
        <a:buChar char="•"/>
        <a:tabLst/>
        <a:defRPr lang="en-US" sz="2400" b="0" i="0" u="none" strike="noStrike" kern="1200" cap="none" spc="0" baseline="0">
          <a:solidFill>
            <a:srgbClr val="303030"/>
          </a:solidFill>
          <a:uFillTx/>
          <a:latin typeface="Times New Roman"/>
        </a:defRPr>
      </a:lvl1pPr>
      <a:lvl2pPr marL="594360" marR="0" lvl="1" indent="-274320" algn="l" defTabSz="914400" rtl="0" fontAlgn="auto" hangingPunct="1">
        <a:lnSpc>
          <a:spcPct val="100000"/>
        </a:lnSpc>
        <a:spcBef>
          <a:spcPts val="500"/>
        </a:spcBef>
        <a:spcAft>
          <a:spcPts val="0"/>
        </a:spcAft>
        <a:buClr>
          <a:srgbClr val="AD0101"/>
        </a:buClr>
        <a:buSzPct val="100000"/>
        <a:buFont typeface="Arial" pitchFamily="34"/>
        <a:buChar char="•"/>
        <a:tabLst/>
        <a:defRPr lang="en-US" sz="2200" b="0" i="0" u="none" strike="noStrike" kern="1200" cap="none" spc="0" baseline="0">
          <a:solidFill>
            <a:srgbClr val="303030"/>
          </a:solidFill>
          <a:uFillTx/>
          <a:latin typeface="Times New Roman"/>
        </a:defRPr>
      </a:lvl2pPr>
      <a:lvl3pPr marL="868680" marR="0" lvl="2" indent="-228600" algn="l" defTabSz="914400" rtl="0" fontAlgn="auto" hangingPunct="1">
        <a:lnSpc>
          <a:spcPct val="100000"/>
        </a:lnSpc>
        <a:spcBef>
          <a:spcPts val="500"/>
        </a:spcBef>
        <a:spcAft>
          <a:spcPts val="0"/>
        </a:spcAft>
        <a:buClr>
          <a:srgbClr val="AD0101"/>
        </a:buClr>
        <a:buSzPct val="100000"/>
        <a:buFont typeface="Arial" pitchFamily="34"/>
        <a:buChar char="•"/>
        <a:tabLst/>
        <a:defRPr lang="en-US" sz="2000" b="0" i="0" u="none" strike="noStrike" kern="1200" cap="none" spc="0" baseline="0">
          <a:solidFill>
            <a:srgbClr val="303030"/>
          </a:solidFill>
          <a:uFillTx/>
          <a:latin typeface="Times New Roman"/>
        </a:defRPr>
      </a:lvl3pPr>
      <a:lvl4pPr marL="1143000" marR="0" lvl="3" indent="-228600" algn="l" defTabSz="914400" rtl="0" fontAlgn="auto" hangingPunct="1">
        <a:lnSpc>
          <a:spcPct val="100000"/>
        </a:lnSpc>
        <a:spcBef>
          <a:spcPts val="400"/>
        </a:spcBef>
        <a:spcAft>
          <a:spcPts val="0"/>
        </a:spcAft>
        <a:buClr>
          <a:srgbClr val="AD0101"/>
        </a:buClr>
        <a:buSzPct val="100000"/>
        <a:buFont typeface="Arial" pitchFamily="34"/>
        <a:buChar char="•"/>
        <a:tabLst/>
        <a:defRPr lang="en-US" sz="1800" b="0" i="0" u="none" strike="noStrike" kern="1200" cap="none" spc="0" baseline="0">
          <a:solidFill>
            <a:srgbClr val="303030"/>
          </a:solidFill>
          <a:uFillTx/>
          <a:latin typeface="Times New Roman"/>
        </a:defRPr>
      </a:lvl4pPr>
      <a:lvl5pPr marL="1371600" marR="0" lvl="4" indent="-228600" algn="l" defTabSz="914400" rtl="0" fontAlgn="auto" hangingPunct="1">
        <a:lnSpc>
          <a:spcPct val="100000"/>
        </a:lnSpc>
        <a:spcBef>
          <a:spcPts val="400"/>
        </a:spcBef>
        <a:spcAft>
          <a:spcPts val="0"/>
        </a:spcAft>
        <a:buClr>
          <a:srgbClr val="AD0101"/>
        </a:buClr>
        <a:buSzPct val="100000"/>
        <a:buFont typeface="Arial" pitchFamily="34"/>
        <a:buChar char="•"/>
        <a:tabLst/>
        <a:defRPr lang="en-US" sz="1800" b="0" i="0" u="none" strike="noStrike" kern="1200" cap="none" spc="0" baseline="0">
          <a:solidFill>
            <a:srgbClr val="303030"/>
          </a:solidFill>
          <a:uFillTx/>
          <a:latin typeface="Times New Roman"/>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en-GB"/>
              <a:t>Year 1 Curriculum Meeting</a:t>
            </a:r>
          </a:p>
        </p:txBody>
      </p:sp>
      <p:sp>
        <p:nvSpPr>
          <p:cNvPr id="3" name="Subtitle 2"/>
          <p:cNvSpPr txBox="1">
            <a:spLocks noGrp="1"/>
          </p:cNvSpPr>
          <p:nvPr>
            <p:ph type="subTitle" idx="1"/>
          </p:nvPr>
        </p:nvSpPr>
        <p:spPr/>
        <p:txBody>
          <a:bodyPr/>
          <a:lstStyle/>
          <a:p>
            <a:pPr lvl="0"/>
            <a:r>
              <a:rPr lang="en-GB"/>
              <a:t>Tuesday 12</a:t>
            </a:r>
            <a:r>
              <a:rPr lang="en-GB" baseline="30000"/>
              <a:t>th</a:t>
            </a:r>
            <a:r>
              <a:rPr lang="en-GB"/>
              <a:t> September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900"/>
              <a:t>Homework</a:t>
            </a:r>
            <a:br>
              <a:rPr lang="en-GB" sz="4900"/>
            </a:br>
            <a:endParaRPr lang="en-GB" sz="4900"/>
          </a:p>
        </p:txBody>
      </p:sp>
      <p:sp>
        <p:nvSpPr>
          <p:cNvPr id="3" name="Content Placeholder 2"/>
          <p:cNvSpPr txBox="1">
            <a:spLocks noGrp="1"/>
          </p:cNvSpPr>
          <p:nvPr>
            <p:ph idx="1"/>
          </p:nvPr>
        </p:nvSpPr>
        <p:spPr>
          <a:xfrm>
            <a:off x="755577" y="620685"/>
            <a:ext cx="7543800" cy="3886200"/>
          </a:xfrm>
        </p:spPr>
        <p:txBody>
          <a:bodyPr/>
          <a:lstStyle/>
          <a:p>
            <a:pPr lvl="0"/>
            <a:r>
              <a:rPr lang="en-GB" sz="2000"/>
              <a:t>Daily reading homework – encourage regular reading and return books on a daily basis.  Reading record books – explain how to use (reward system)</a:t>
            </a:r>
          </a:p>
          <a:p>
            <a:pPr lvl="0"/>
            <a:r>
              <a:rPr lang="en-GB" sz="2000"/>
              <a:t>As of W/C 11</a:t>
            </a:r>
            <a:r>
              <a:rPr lang="en-GB" sz="2000" baseline="30000"/>
              <a:t>th</a:t>
            </a:r>
            <a:r>
              <a:rPr lang="en-GB" sz="2000"/>
              <a:t> September the Chn will have a list of Tricky words to try and learn on the inside back cover on a weekly basis.</a:t>
            </a:r>
          </a:p>
          <a:p>
            <a:pPr lvl="0"/>
            <a:r>
              <a:rPr lang="en-GB" sz="2000"/>
              <a:t>There will also be “show me” homeworks where the children will get to show off, via any means, what they know about something we have learnt.</a:t>
            </a:r>
          </a:p>
          <a:p>
            <a:pPr lvl="0"/>
            <a:r>
              <a:rPr lang="en-GB" sz="2000"/>
              <a:t>Home school communication books (green books) If you would like to discuss anything with the teachers then please write in these books.</a:t>
            </a:r>
          </a:p>
          <a:p>
            <a:pPr marL="0" lvl="0" indent="0">
              <a:buNone/>
            </a:pP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At home…</a:t>
            </a:r>
          </a:p>
        </p:txBody>
      </p:sp>
      <p:sp>
        <p:nvSpPr>
          <p:cNvPr id="3" name="Content Placeholder 2"/>
          <p:cNvSpPr txBox="1">
            <a:spLocks noGrp="1"/>
          </p:cNvSpPr>
          <p:nvPr>
            <p:ph idx="1"/>
          </p:nvPr>
        </p:nvSpPr>
        <p:spPr/>
        <p:txBody>
          <a:bodyPr/>
          <a:lstStyle/>
          <a:p>
            <a:pPr lvl="0"/>
            <a:r>
              <a:rPr lang="en-GB"/>
              <a:t>We appreciate that you are all very busy at home, however if you can work with your children for five minutes every night, in addition to listening to your children read, it would be very beneficial to their progress at school!</a:t>
            </a:r>
          </a:p>
          <a:p>
            <a:pPr lvl="0">
              <a:buFont typeface="Wingdings" pitchFamily="2"/>
              <a:buChar char="Ø"/>
            </a:pPr>
            <a:r>
              <a:rPr lang="en-GB" sz="2000"/>
              <a:t>Counting in 2’s, 5’s, 10’s.</a:t>
            </a:r>
          </a:p>
          <a:p>
            <a:pPr lvl="0">
              <a:buFont typeface="Wingdings" pitchFamily="2"/>
              <a:buChar char="Ø"/>
            </a:pPr>
            <a:r>
              <a:rPr lang="en-GB" sz="2000"/>
              <a:t>Phonic sound spotting in every day life.</a:t>
            </a:r>
          </a:p>
          <a:p>
            <a:pPr lvl="0">
              <a:buFont typeface="Wingdings" pitchFamily="2"/>
              <a:buChar char="Ø"/>
            </a:pPr>
            <a:r>
              <a:rPr lang="en-GB" sz="2000"/>
              <a:t>Letter formation practise</a:t>
            </a:r>
          </a:p>
          <a:p>
            <a:pPr lvl="0">
              <a:buFont typeface="Wingdings" pitchFamily="2"/>
              <a:buChar char="Ø"/>
            </a:pPr>
            <a:r>
              <a:rPr lang="en-GB" sz="2000"/>
              <a:t>Spelling of tricky words (words that can not be decoded with phonics – are, the, they)</a:t>
            </a:r>
          </a:p>
          <a:p>
            <a:pPr lvl="0">
              <a:buFont typeface="Wingdings" pitchFamily="2"/>
              <a:buChar char="Ø"/>
            </a:pP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Admin</a:t>
            </a:r>
          </a:p>
        </p:txBody>
      </p:sp>
      <p:sp>
        <p:nvSpPr>
          <p:cNvPr id="3" name="Content Placeholder 2"/>
          <p:cNvSpPr txBox="1">
            <a:spLocks noGrp="1"/>
          </p:cNvSpPr>
          <p:nvPr>
            <p:ph idx="1"/>
          </p:nvPr>
        </p:nvSpPr>
        <p:spPr/>
        <p:txBody>
          <a:bodyPr/>
          <a:lstStyle/>
          <a:p>
            <a:pPr lvl="0">
              <a:lnSpc>
                <a:spcPct val="80000"/>
              </a:lnSpc>
              <a:spcBef>
                <a:spcPts val="500"/>
              </a:spcBef>
            </a:pPr>
            <a:r>
              <a:rPr lang="en-GB" sz="2000"/>
              <a:t>Helping in with the class – PLEASE! Sticking in, laminating, mounting work, hearing readers.</a:t>
            </a:r>
          </a:p>
          <a:p>
            <a:pPr marL="0" lvl="0" indent="0">
              <a:lnSpc>
                <a:spcPct val="80000"/>
              </a:lnSpc>
              <a:spcBef>
                <a:spcPts val="500"/>
              </a:spcBef>
              <a:buNone/>
            </a:pPr>
            <a:endParaRPr lang="en-GB" sz="2000"/>
          </a:p>
          <a:p>
            <a:pPr lvl="0">
              <a:lnSpc>
                <a:spcPct val="80000"/>
              </a:lnSpc>
              <a:spcBef>
                <a:spcPts val="500"/>
              </a:spcBef>
            </a:pPr>
            <a:r>
              <a:rPr lang="en-GB" sz="2000"/>
              <a:t>PAWS –  Parents at Wheatfields School – please volunteer if interested and speak to the Office.</a:t>
            </a:r>
          </a:p>
          <a:p>
            <a:pPr lvl="0">
              <a:lnSpc>
                <a:spcPct val="80000"/>
              </a:lnSpc>
              <a:spcBef>
                <a:spcPts val="500"/>
              </a:spcBef>
            </a:pPr>
            <a:endParaRPr lang="en-GB" sz="2000"/>
          </a:p>
          <a:p>
            <a:pPr lvl="0">
              <a:lnSpc>
                <a:spcPct val="80000"/>
              </a:lnSpc>
              <a:spcBef>
                <a:spcPts val="500"/>
              </a:spcBef>
            </a:pPr>
            <a:r>
              <a:rPr lang="en-GB" sz="2000"/>
              <a:t>HOME AND SCHOOL WORKING PARTNERSHIP – Parents evening.</a:t>
            </a:r>
          </a:p>
          <a:p>
            <a:pPr lvl="0">
              <a:lnSpc>
                <a:spcPct val="80000"/>
              </a:lnSpc>
              <a:spcBef>
                <a:spcPts val="500"/>
              </a:spcBef>
            </a:pPr>
            <a:endParaRPr lang="en-GB" sz="2000"/>
          </a:p>
          <a:p>
            <a:pPr lvl="0">
              <a:lnSpc>
                <a:spcPct val="80000"/>
              </a:lnSpc>
              <a:spcBef>
                <a:spcPts val="500"/>
              </a:spcBef>
            </a:pPr>
            <a:r>
              <a:rPr lang="en-GB" sz="2000"/>
              <a:t>Please speak to us about any concerns as soon as possible.</a:t>
            </a:r>
          </a:p>
          <a:p>
            <a:pPr marL="0" lvl="0" indent="0">
              <a:lnSpc>
                <a:spcPct val="80000"/>
              </a:lnSpc>
              <a:spcBef>
                <a:spcPts val="500"/>
              </a:spcBef>
              <a:buNone/>
            </a:pPr>
            <a:endParaRPr lang="en-GB" sz="2000"/>
          </a:p>
          <a:p>
            <a:pPr lvl="0">
              <a:lnSpc>
                <a:spcPct val="80000"/>
              </a:lnSpc>
              <a:spcBef>
                <a:spcPts val="500"/>
              </a:spcBef>
            </a:pPr>
            <a:r>
              <a:rPr lang="en-GB" sz="2000"/>
              <a:t>Thank you for coming we look forward to working with you this year!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Year 1 team</a:t>
            </a:r>
          </a:p>
        </p:txBody>
      </p:sp>
      <p:sp>
        <p:nvSpPr>
          <p:cNvPr id="3" name="Content Placeholder 2"/>
          <p:cNvSpPr txBox="1">
            <a:spLocks noGrp="1"/>
          </p:cNvSpPr>
          <p:nvPr>
            <p:ph idx="1"/>
          </p:nvPr>
        </p:nvSpPr>
        <p:spPr/>
        <p:txBody>
          <a:bodyPr/>
          <a:lstStyle/>
          <a:p>
            <a:pPr lvl="0"/>
            <a:endParaRPr lang="en-GB" sz="1800"/>
          </a:p>
          <a:p>
            <a:pPr lvl="0"/>
            <a:r>
              <a:rPr lang="en-GB" sz="1800"/>
              <a:t>Mrs Burnett (Thursday/Friday &amp; alternate Wednesdays)</a:t>
            </a:r>
          </a:p>
          <a:p>
            <a:pPr lvl="0"/>
            <a:r>
              <a:rPr lang="en-GB" sz="1800"/>
              <a:t>Mrs Beardall (Monday/Tuesdays &amp; alternate Wednesdays)</a:t>
            </a:r>
          </a:p>
          <a:p>
            <a:pPr lvl="0">
              <a:buChar char="-"/>
            </a:pPr>
            <a:r>
              <a:rPr lang="en-GB" sz="1800"/>
              <a:t>Class 4</a:t>
            </a:r>
          </a:p>
          <a:p>
            <a:pPr lvl="0">
              <a:buChar char="-"/>
            </a:pPr>
            <a:endParaRPr lang="en-GB" sz="1800"/>
          </a:p>
          <a:p>
            <a:pPr lvl="0"/>
            <a:r>
              <a:rPr lang="en-GB" sz="1800"/>
              <a:t>Mr Mills</a:t>
            </a:r>
          </a:p>
          <a:p>
            <a:pPr lvl="0">
              <a:buChar char="-"/>
            </a:pPr>
            <a:r>
              <a:rPr lang="en-GB" sz="1800"/>
              <a:t>Class 3</a:t>
            </a:r>
          </a:p>
          <a:p>
            <a:pPr lvl="0">
              <a:buChar char="-"/>
            </a:pPr>
            <a:endParaRPr lang="en-GB" sz="1800"/>
          </a:p>
          <a:p>
            <a:pPr lvl="0"/>
            <a:r>
              <a:rPr lang="en-GB" sz="1800"/>
              <a:t>PPA cover</a:t>
            </a:r>
          </a:p>
          <a:p>
            <a:pPr lvl="0">
              <a:buChar char="-"/>
            </a:pPr>
            <a:r>
              <a:rPr lang="en-GB" sz="1800"/>
              <a:t>Mrs Hill (Wednesday afternoon)</a:t>
            </a:r>
          </a:p>
          <a:p>
            <a:pPr lvl="0">
              <a:buChar char="-"/>
            </a:pPr>
            <a:r>
              <a:rPr lang="en-GB" sz="1800"/>
              <a:t>Mrs Tucker (Wednesday afternoon)</a:t>
            </a:r>
          </a:p>
          <a:p>
            <a:pPr lvl="0">
              <a:buChar char="-"/>
            </a:pPr>
            <a:r>
              <a:rPr lang="en-GB" sz="1800"/>
              <a:t>MrsYassaee ( Class 3 Thursday afternoon)</a:t>
            </a:r>
          </a:p>
          <a:p>
            <a:pPr marL="0" lvl="0" indent="0">
              <a:buNone/>
            </a:pPr>
            <a:endParaRPr lang="en-GB" sz="1800"/>
          </a:p>
          <a:p>
            <a:pPr lvl="0"/>
            <a:r>
              <a:rPr lang="en-GB" sz="1800"/>
              <a:t>LSA’s</a:t>
            </a:r>
          </a:p>
          <a:p>
            <a:pPr marL="0" lvl="0" indent="0">
              <a:buNone/>
            </a:pPr>
            <a:r>
              <a:rPr lang="en-GB" sz="1800"/>
              <a:t>- Mrs George, Mrs Stevens, Mrs Tucker, Mrs Redding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a:xfrm>
            <a:off x="323523" y="1340766"/>
            <a:ext cx="8229600" cy="1143000"/>
          </a:xfrm>
        </p:spPr>
        <p:txBody>
          <a:bodyPr/>
          <a:lstStyle/>
          <a:p>
            <a:pPr lvl="0"/>
            <a:r>
              <a:rPr lang="en-GB" sz="4900"/>
              <a:t>Morning organisation – </a:t>
            </a:r>
            <a:r>
              <a:rPr lang="en-GB" sz="4900" b="1">
                <a:solidFill>
                  <a:srgbClr val="FF0000"/>
                </a:solidFill>
              </a:rPr>
              <a:t>Independence is key</a:t>
            </a:r>
            <a:r>
              <a:rPr lang="en-GB" sz="4900"/>
              <a:t/>
            </a:r>
            <a:br>
              <a:rPr lang="en-GB" sz="4900"/>
            </a:br>
            <a:endParaRPr lang="en-GB" sz="4900"/>
          </a:p>
        </p:txBody>
      </p:sp>
      <p:sp>
        <p:nvSpPr>
          <p:cNvPr id="3" name="Content Placeholder 2"/>
          <p:cNvSpPr txBox="1">
            <a:spLocks noGrp="1"/>
          </p:cNvSpPr>
          <p:nvPr>
            <p:ph idx="1"/>
          </p:nvPr>
        </p:nvSpPr>
        <p:spPr>
          <a:xfrm>
            <a:off x="502920" y="530352"/>
            <a:ext cx="8183880" cy="5058890"/>
          </a:xfrm>
        </p:spPr>
        <p:txBody>
          <a:bodyPr/>
          <a:lstStyle/>
          <a:p>
            <a:pPr marL="0" lvl="0" indent="0">
              <a:lnSpc>
                <a:spcPct val="90000"/>
              </a:lnSpc>
              <a:buNone/>
            </a:pPr>
            <a:r>
              <a:rPr lang="en-GB"/>
              <a:t> </a:t>
            </a:r>
          </a:p>
          <a:p>
            <a:pPr lvl="0">
              <a:lnSpc>
                <a:spcPct val="90000"/>
              </a:lnSpc>
            </a:pPr>
            <a:endParaRPr lang="en-GB"/>
          </a:p>
          <a:p>
            <a:pPr lvl="0">
              <a:lnSpc>
                <a:spcPct val="90000"/>
              </a:lnSpc>
            </a:pPr>
            <a:endParaRPr lang="en-GB"/>
          </a:p>
          <a:p>
            <a:pPr lvl="0">
              <a:lnSpc>
                <a:spcPct val="90000"/>
              </a:lnSpc>
            </a:pPr>
            <a:endParaRPr lang="en-GB"/>
          </a:p>
          <a:p>
            <a:pPr lvl="0">
              <a:lnSpc>
                <a:spcPct val="90000"/>
              </a:lnSpc>
            </a:pPr>
            <a:r>
              <a:rPr lang="en-GB" sz="2000"/>
              <a:t>Green message books</a:t>
            </a:r>
          </a:p>
          <a:p>
            <a:pPr lvl="0">
              <a:lnSpc>
                <a:spcPct val="90000"/>
              </a:lnSpc>
            </a:pPr>
            <a:r>
              <a:rPr lang="en-GB" sz="2000"/>
              <a:t>Library books</a:t>
            </a:r>
          </a:p>
          <a:p>
            <a:pPr lvl="0">
              <a:lnSpc>
                <a:spcPct val="90000"/>
              </a:lnSpc>
            </a:pPr>
            <a:r>
              <a:rPr lang="en-GB" sz="2000"/>
              <a:t>Water bottles</a:t>
            </a:r>
          </a:p>
          <a:p>
            <a:pPr lvl="0">
              <a:lnSpc>
                <a:spcPct val="90000"/>
              </a:lnSpc>
            </a:pPr>
            <a:r>
              <a:rPr lang="en-GB" sz="2000"/>
              <a:t>Lunch boxes</a:t>
            </a:r>
          </a:p>
          <a:p>
            <a:pPr lvl="0">
              <a:lnSpc>
                <a:spcPct val="90000"/>
              </a:lnSpc>
            </a:pPr>
            <a:r>
              <a:rPr lang="en-GB" sz="2000"/>
              <a:t>Bags and coats</a:t>
            </a:r>
          </a:p>
          <a:p>
            <a:pPr lvl="0">
              <a:lnSpc>
                <a:spcPct val="90000"/>
              </a:lnSpc>
            </a:pPr>
            <a:r>
              <a:rPr lang="en-GB" sz="2000"/>
              <a:t>Book bags</a:t>
            </a:r>
          </a:p>
          <a:p>
            <a:pPr lvl="0">
              <a:lnSpc>
                <a:spcPct val="90000"/>
              </a:lnSpc>
            </a:pPr>
            <a:r>
              <a:rPr lang="en-GB" sz="2000" b="1"/>
              <a:t>Please no pencil cases</a:t>
            </a:r>
            <a:endParaRPr lang="en-GB" sz="2000"/>
          </a:p>
          <a:p>
            <a:pPr lvl="0">
              <a:lnSpc>
                <a:spcPct val="90000"/>
              </a:lnSpc>
            </a:pPr>
            <a:r>
              <a:rPr lang="en-GB" sz="2000"/>
              <a:t>Going home books – please let us know if your child is going home with someone other than yourself in writing even if you had an ongoing arrangement in Reception, please inform us again.</a:t>
            </a:r>
          </a:p>
          <a:p>
            <a:pPr lvl="0">
              <a:lnSpc>
                <a:spcPct val="90000"/>
              </a:lnSpc>
            </a:pPr>
            <a:endParaRPr lang="en-GB"/>
          </a:p>
          <a:p>
            <a:pPr lvl="0">
              <a:lnSpc>
                <a:spcPct val="90000"/>
              </a:lnSpc>
            </a:pP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Curriculum</a:t>
            </a:r>
          </a:p>
        </p:txBody>
      </p:sp>
      <p:sp>
        <p:nvSpPr>
          <p:cNvPr id="3" name="Content Placeholder 2"/>
          <p:cNvSpPr txBox="1">
            <a:spLocks noGrp="1"/>
          </p:cNvSpPr>
          <p:nvPr>
            <p:ph idx="1"/>
          </p:nvPr>
        </p:nvSpPr>
        <p:spPr/>
        <p:txBody>
          <a:bodyPr/>
          <a:lstStyle/>
          <a:p>
            <a:pPr lvl="0"/>
            <a:endParaRPr lang="en-GB" sz="2000"/>
          </a:p>
          <a:p>
            <a:pPr lvl="0"/>
            <a:r>
              <a:rPr lang="en-GB" sz="2000"/>
              <a:t>Children are now following KS1 curriculum.</a:t>
            </a:r>
          </a:p>
          <a:p>
            <a:pPr lvl="0"/>
            <a:r>
              <a:rPr lang="en-GB" sz="2000"/>
              <a:t>Currently, the children are transitioning from EYFS to Y1.</a:t>
            </a:r>
          </a:p>
          <a:p>
            <a:pPr lvl="0"/>
            <a:r>
              <a:rPr lang="en-GB" sz="2000"/>
              <a:t>The curriculum is focussed on achieving set objectives by the end of year across core and foundation subjects.</a:t>
            </a:r>
          </a:p>
          <a:p>
            <a:pPr lvl="0"/>
            <a:r>
              <a:rPr lang="en-GB" sz="2000"/>
              <a:t>Our curriculum continues to be cross-curricular where possible with active and outdoor learning.</a:t>
            </a:r>
          </a:p>
          <a:p>
            <a:pPr lvl="0"/>
            <a:r>
              <a:rPr lang="en-GB" sz="2000"/>
              <a:t>The Y1 timetable will become more focussed on working on particular skills at a set time, e.g. a set Literacy or Maths lesson.</a:t>
            </a:r>
          </a:p>
          <a:p>
            <a:pPr lvl="0"/>
            <a:r>
              <a:rPr lang="en-GB" sz="2000"/>
              <a:t>Phonics continues to be a massive foundation of reading and writing in Y1 and children will take part in daily lessons/activities with both class teachers/LSA’s across the phase with our new scheme of work – Storytime phonics.</a:t>
            </a:r>
          </a:p>
          <a:p>
            <a:pPr lvl="0"/>
            <a:endParaRPr lang="en-GB"/>
          </a:p>
          <a:p>
            <a:pPr lvl="0"/>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Timetable</a:t>
            </a:r>
          </a:p>
        </p:txBody>
      </p:sp>
      <p:sp>
        <p:nvSpPr>
          <p:cNvPr id="3" name="Content Placeholder 2"/>
          <p:cNvSpPr txBox="1">
            <a:spLocks noGrp="1"/>
          </p:cNvSpPr>
          <p:nvPr>
            <p:ph idx="1"/>
          </p:nvPr>
        </p:nvSpPr>
        <p:spPr/>
        <p:txBody>
          <a:bodyPr/>
          <a:lstStyle/>
          <a:p>
            <a:pPr lvl="0"/>
            <a:r>
              <a:rPr lang="en-GB"/>
              <a:t>Guided Reading/Phonics/Handwriting/Literacy/Maths</a:t>
            </a:r>
          </a:p>
          <a:p>
            <a:pPr lvl="0"/>
            <a:r>
              <a:rPr lang="en-GB"/>
              <a:t>After lunch – Science or Topic, Computing, Music, PE</a:t>
            </a:r>
          </a:p>
          <a:p>
            <a:pPr lvl="0"/>
            <a:endParaRPr lang="en-GB"/>
          </a:p>
          <a:p>
            <a:pPr lvl="0"/>
            <a:r>
              <a:rPr lang="en-GB"/>
              <a:t>All groups will work with the class teacher in a focus group once a week in Lit/Maths</a:t>
            </a:r>
          </a:p>
          <a:p>
            <a:pPr lvl="0"/>
            <a:r>
              <a:rPr lang="en-GB"/>
              <a:t>Italian lessons - fortnightly</a:t>
            </a:r>
          </a:p>
          <a:p>
            <a:pPr lvl="0"/>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900"/>
              <a:t>Reading/phonics</a:t>
            </a:r>
            <a:br>
              <a:rPr lang="en-GB" sz="4900"/>
            </a:br>
            <a:endParaRPr lang="en-GB" sz="4900"/>
          </a:p>
        </p:txBody>
      </p:sp>
      <p:sp>
        <p:nvSpPr>
          <p:cNvPr id="3" name="Content Placeholder 2"/>
          <p:cNvSpPr txBox="1">
            <a:spLocks noGrp="1"/>
          </p:cNvSpPr>
          <p:nvPr>
            <p:ph idx="1"/>
          </p:nvPr>
        </p:nvSpPr>
        <p:spPr/>
        <p:txBody>
          <a:bodyPr/>
          <a:lstStyle/>
          <a:p>
            <a:pPr lvl="0"/>
            <a:r>
              <a:rPr lang="en-GB"/>
              <a:t>- Guided Reading is now delivered as a whole class approach to help children develop their discussion skills and to improve confidence amongst their peers.</a:t>
            </a:r>
          </a:p>
          <a:p>
            <a:pPr lvl="0"/>
            <a:r>
              <a:rPr lang="en-GB"/>
              <a:t>- Also TAs/Parent Helpers read daily with some groups</a:t>
            </a:r>
          </a:p>
          <a:p>
            <a:pPr lvl="0"/>
            <a:r>
              <a:rPr lang="en-GB"/>
              <a:t>Story time phonics</a:t>
            </a:r>
          </a:p>
          <a:p>
            <a:pPr lvl="0"/>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PE </a:t>
            </a:r>
          </a:p>
        </p:txBody>
      </p:sp>
      <p:sp>
        <p:nvSpPr>
          <p:cNvPr id="3" name="Content Placeholder 2"/>
          <p:cNvSpPr txBox="1">
            <a:spLocks noGrp="1"/>
          </p:cNvSpPr>
          <p:nvPr>
            <p:ph idx="1"/>
          </p:nvPr>
        </p:nvSpPr>
        <p:spPr/>
        <p:txBody>
          <a:bodyPr/>
          <a:lstStyle/>
          <a:p>
            <a:pPr lvl="0">
              <a:lnSpc>
                <a:spcPct val="80000"/>
              </a:lnSpc>
              <a:spcBef>
                <a:spcPts val="500"/>
              </a:spcBef>
            </a:pPr>
            <a:r>
              <a:rPr lang="en-GB" sz="2200"/>
              <a:t>PE –Tuesday and Thursday = Class 3</a:t>
            </a:r>
          </a:p>
          <a:p>
            <a:pPr marL="0" lvl="0" indent="0">
              <a:lnSpc>
                <a:spcPct val="80000"/>
              </a:lnSpc>
              <a:spcBef>
                <a:spcPts val="500"/>
              </a:spcBef>
              <a:buNone/>
            </a:pPr>
            <a:r>
              <a:rPr lang="en-GB" sz="2200"/>
              <a:t>             Tuesday and Thursday – Class 4</a:t>
            </a:r>
          </a:p>
          <a:p>
            <a:pPr lvl="0">
              <a:lnSpc>
                <a:spcPct val="80000"/>
              </a:lnSpc>
              <a:spcBef>
                <a:spcPts val="500"/>
              </a:spcBef>
            </a:pPr>
            <a:endParaRPr lang="en-GB" sz="2200"/>
          </a:p>
          <a:p>
            <a:pPr lvl="0">
              <a:lnSpc>
                <a:spcPct val="80000"/>
              </a:lnSpc>
              <a:spcBef>
                <a:spcPts val="500"/>
              </a:spcBef>
            </a:pPr>
            <a:r>
              <a:rPr lang="en-GB" sz="2200"/>
              <a:t>Dark shorts/white t-shirt – indoor </a:t>
            </a:r>
          </a:p>
          <a:p>
            <a:pPr lvl="0">
              <a:lnSpc>
                <a:spcPct val="80000"/>
              </a:lnSpc>
              <a:spcBef>
                <a:spcPts val="500"/>
              </a:spcBef>
            </a:pPr>
            <a:r>
              <a:rPr lang="en-GB" sz="2200"/>
              <a:t>Tracksuit/trousers and sweatshirt and plimsolls or trainers - outdoor</a:t>
            </a:r>
          </a:p>
          <a:p>
            <a:pPr marL="0" lvl="0" indent="0">
              <a:lnSpc>
                <a:spcPct val="80000"/>
              </a:lnSpc>
              <a:spcBef>
                <a:spcPts val="500"/>
              </a:spcBef>
              <a:buNone/>
            </a:pPr>
            <a:endParaRPr lang="en-GB" sz="2200"/>
          </a:p>
          <a:p>
            <a:pPr lvl="0">
              <a:lnSpc>
                <a:spcPct val="80000"/>
              </a:lnSpc>
              <a:spcBef>
                <a:spcPts val="500"/>
              </a:spcBef>
            </a:pPr>
            <a:r>
              <a:rPr lang="en-GB" sz="2200" b="1"/>
              <a:t>Change of shoes important</a:t>
            </a:r>
            <a:endParaRPr lang="en-GB" sz="2200"/>
          </a:p>
          <a:p>
            <a:pPr lvl="0">
              <a:lnSpc>
                <a:spcPct val="80000"/>
              </a:lnSpc>
              <a:spcBef>
                <a:spcPts val="500"/>
              </a:spcBef>
            </a:pPr>
            <a:endParaRPr lang="en-GB" sz="2200"/>
          </a:p>
          <a:p>
            <a:pPr lvl="0">
              <a:lnSpc>
                <a:spcPct val="80000"/>
              </a:lnSpc>
              <a:spcBef>
                <a:spcPts val="500"/>
              </a:spcBef>
            </a:pPr>
            <a:r>
              <a:rPr lang="en-GB" sz="2200" b="1" u="sng"/>
              <a:t>All clothes need to be labelled </a:t>
            </a:r>
            <a:r>
              <a:rPr lang="en-GB" sz="2200" b="1"/>
              <a:t>(PE kit, coats, jumpers, etc).</a:t>
            </a:r>
            <a:endParaRPr lang="en-GB" sz="2200"/>
          </a:p>
          <a:p>
            <a:pPr lvl="0">
              <a:lnSpc>
                <a:spcPct val="80000"/>
              </a:lnSpc>
              <a:spcBef>
                <a:spcPts val="500"/>
              </a:spcBef>
            </a:pPr>
            <a:r>
              <a:rPr lang="en-GB" sz="2200" b="1"/>
              <a:t>Unclaimed items will be placed in the lost property bin outside the KS2 hall /cloakroom shelf</a:t>
            </a:r>
            <a:endParaRPr lang="en-GB" sz="2200"/>
          </a:p>
          <a:p>
            <a:pPr lvl="0">
              <a:lnSpc>
                <a:spcPct val="80000"/>
              </a:lnSpc>
              <a:spcBef>
                <a:spcPts val="500"/>
              </a:spcBef>
            </a:pPr>
            <a:endParaRPr lang="en-GB" sz="2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t>Expectation</a:t>
            </a:r>
          </a:p>
        </p:txBody>
      </p:sp>
      <p:sp>
        <p:nvSpPr>
          <p:cNvPr id="3" name="Content Placeholder 2"/>
          <p:cNvSpPr txBox="1">
            <a:spLocks noGrp="1"/>
          </p:cNvSpPr>
          <p:nvPr>
            <p:ph idx="1"/>
          </p:nvPr>
        </p:nvSpPr>
        <p:spPr/>
        <p:txBody>
          <a:bodyPr/>
          <a:lstStyle/>
          <a:p>
            <a:pPr lvl="0">
              <a:lnSpc>
                <a:spcPct val="90000"/>
              </a:lnSpc>
              <a:spcBef>
                <a:spcPts val="500"/>
              </a:spcBef>
            </a:pPr>
            <a:r>
              <a:rPr lang="en-GB"/>
              <a:t>‘Golden rules, in class on wall in playground, backs of name badges. </a:t>
            </a:r>
          </a:p>
          <a:p>
            <a:pPr lvl="0">
              <a:lnSpc>
                <a:spcPct val="90000"/>
              </a:lnSpc>
              <a:spcBef>
                <a:spcPts val="500"/>
              </a:spcBef>
            </a:pPr>
            <a:r>
              <a:rPr lang="en-GB"/>
              <a:t>4 R’s</a:t>
            </a:r>
          </a:p>
          <a:p>
            <a:pPr lvl="0">
              <a:lnSpc>
                <a:spcPct val="90000"/>
              </a:lnSpc>
              <a:spcBef>
                <a:spcPts val="500"/>
              </a:spcBef>
            </a:pPr>
            <a:r>
              <a:rPr lang="en-GB"/>
              <a:t>Manners – School focus – nominate children every half term to attend the Good Manners Tea Party with SMT</a:t>
            </a:r>
          </a:p>
          <a:p>
            <a:pPr lvl="0">
              <a:lnSpc>
                <a:spcPct val="90000"/>
              </a:lnSpc>
              <a:spcBef>
                <a:spcPts val="500"/>
              </a:spcBef>
            </a:pPr>
            <a:r>
              <a:rPr lang="en-GB"/>
              <a:t>Clear boundaries are set in the classroom in terms of behaviour and work expectations.</a:t>
            </a:r>
          </a:p>
          <a:p>
            <a:pPr lvl="0">
              <a:lnSpc>
                <a:spcPct val="90000"/>
              </a:lnSpc>
              <a:spcBef>
                <a:spcPts val="500"/>
              </a:spcBef>
            </a:pPr>
            <a:r>
              <a:rPr lang="en-GB"/>
              <a:t>‘Bee-haviour and attitudes ladder’ in the classroom – children move their names for effort, achieved outcomes, good listening, etc.  Also move names down as a reminder to try harder, behave appropriately and join in the learning</a:t>
            </a:r>
            <a:endParaRPr lang="en-GB" sz="2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sz="4900" b="1" u="sng"/>
              <a:t>Rewards! </a:t>
            </a:r>
            <a:r>
              <a:rPr lang="en-GB" sz="4900"/>
              <a:t/>
            </a:r>
            <a:br>
              <a:rPr lang="en-GB" sz="4900"/>
            </a:br>
            <a:endParaRPr lang="en-GB" sz="4900"/>
          </a:p>
        </p:txBody>
      </p:sp>
      <p:sp>
        <p:nvSpPr>
          <p:cNvPr id="3" name="Content Placeholder 2"/>
          <p:cNvSpPr txBox="1">
            <a:spLocks noGrp="1"/>
          </p:cNvSpPr>
          <p:nvPr>
            <p:ph idx="1"/>
          </p:nvPr>
        </p:nvSpPr>
        <p:spPr/>
        <p:txBody>
          <a:bodyPr/>
          <a:lstStyle/>
          <a:p>
            <a:pPr lvl="0"/>
            <a:r>
              <a:rPr lang="en-GB"/>
              <a:t>House points – collected weekly and totals for whole school revealed in assembly. When house gets to 5 winning weeks, the whole  house gets a dress down day.</a:t>
            </a:r>
          </a:p>
          <a:p>
            <a:pPr lvl="0"/>
            <a:r>
              <a:rPr lang="en-GB"/>
              <a:t>Head teacher’s certificates – Friday assemblies, photo taken and appears in entrance hall.</a:t>
            </a:r>
          </a:p>
          <a:p>
            <a:pPr lvl="0"/>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TotalTime>
  <Words>745</Words>
  <Application>Microsoft Office PowerPoint</Application>
  <PresentationFormat>On-screen Show (4:3)</PresentationFormat>
  <Paragraphs>90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NewsPrint</vt:lpstr>
      <vt:lpstr>Year 1 Curriculum Meeting</vt:lpstr>
      <vt:lpstr>Year 1 team</vt:lpstr>
      <vt:lpstr>Morning organisation – Independence is key </vt:lpstr>
      <vt:lpstr>Curriculum</vt:lpstr>
      <vt:lpstr>Timetable</vt:lpstr>
      <vt:lpstr>Reading/phonics </vt:lpstr>
      <vt:lpstr>PE </vt:lpstr>
      <vt:lpstr>Expectation</vt:lpstr>
      <vt:lpstr>Rewards!  </vt:lpstr>
      <vt:lpstr>Homework </vt:lpstr>
      <vt:lpstr>At home…</vt:lpstr>
      <vt:lpstr>Admin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Curriculum Meeting</dc:title>
  <dc:creator>Oliver Mills</dc:creator>
  <cp:lastModifiedBy>Urquhart Tracy</cp:lastModifiedBy>
  <cp:revision>1</cp:revision>
  <dcterms:created xsi:type="dcterms:W3CDTF">2016-09-08T07:30:04Z</dcterms:created>
  <dcterms:modified xsi:type="dcterms:W3CDTF">2017-09-15T11:58:57Z</dcterms:modified>
</cp:coreProperties>
</file>