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4" r:id="rId4"/>
    <p:sldId id="265" r:id="rId5"/>
    <p:sldId id="257" r:id="rId6"/>
    <p:sldId id="258" r:id="rId7"/>
    <p:sldId id="259" r:id="rId8"/>
    <p:sldId id="260" r:id="rId9"/>
    <p:sldId id="262" r:id="rId10"/>
    <p:sldId id="263"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8" d="100"/>
          <a:sy n="58" d="100"/>
        </p:scale>
        <p:origin x="-96"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2/23/2018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2/23/2018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2/23/2018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2/23/2018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2/23/2018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2/23/2018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2/23/2018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Year 2 SATS</a:t>
            </a:r>
            <a:endParaRPr lang="en-GB" dirty="0"/>
          </a:p>
        </p:txBody>
      </p:sp>
      <p:sp>
        <p:nvSpPr>
          <p:cNvPr id="3" name="Subtitle 2"/>
          <p:cNvSpPr>
            <a:spLocks noGrp="1"/>
          </p:cNvSpPr>
          <p:nvPr>
            <p:ph type="subTitle" idx="1"/>
          </p:nvPr>
        </p:nvSpPr>
        <p:spPr/>
        <p:txBody>
          <a:bodyPr/>
          <a:lstStyle/>
          <a:p>
            <a:r>
              <a:rPr lang="en-GB" dirty="0" smtClean="0"/>
              <a:t>Parents’ meeting 09.02.2017</a:t>
            </a:r>
            <a:endParaRPr lang="en-GB" dirty="0"/>
          </a:p>
        </p:txBody>
      </p:sp>
    </p:spTree>
    <p:extLst>
      <p:ext uri="{BB962C8B-B14F-4D97-AF65-F5344CB8AC3E}">
        <p14:creationId xmlns:p14="http://schemas.microsoft.com/office/powerpoint/2010/main" val="1580733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During the </a:t>
            </a:r>
            <a:r>
              <a:rPr lang="en-GB" dirty="0" err="1" smtClean="0"/>
              <a:t>the</a:t>
            </a:r>
            <a:r>
              <a:rPr lang="en-GB" dirty="0" smtClean="0"/>
              <a:t> SATS</a:t>
            </a:r>
            <a:endParaRPr lang="en-GB" dirty="0"/>
          </a:p>
        </p:txBody>
      </p:sp>
      <p:sp>
        <p:nvSpPr>
          <p:cNvPr id="3" name="Content Placeholder 2"/>
          <p:cNvSpPr>
            <a:spLocks noGrp="1"/>
          </p:cNvSpPr>
          <p:nvPr>
            <p:ph idx="1"/>
          </p:nvPr>
        </p:nvSpPr>
        <p:spPr/>
        <p:txBody>
          <a:bodyPr/>
          <a:lstStyle/>
          <a:p>
            <a:pPr algn="just"/>
            <a:r>
              <a:rPr lang="en-GB" dirty="0" smtClean="0"/>
              <a:t>We will want the children to be calm and focussed during May</a:t>
            </a:r>
          </a:p>
          <a:p>
            <a:pPr algn="just"/>
            <a:r>
              <a:rPr lang="en-GB" dirty="0" smtClean="0"/>
              <a:t>Please ensure that the children are not late to bed </a:t>
            </a:r>
          </a:p>
          <a:p>
            <a:pPr algn="just"/>
            <a:r>
              <a:rPr lang="en-GB" dirty="0" smtClean="0"/>
              <a:t>Make sure they have a filling breakfast</a:t>
            </a:r>
          </a:p>
          <a:p>
            <a:pPr algn="just"/>
            <a:r>
              <a:rPr lang="en-GB" dirty="0" smtClean="0"/>
              <a:t>Don’t put them under any pressure – just encourage them to do their best</a:t>
            </a:r>
          </a:p>
          <a:p>
            <a:pPr algn="just"/>
            <a:r>
              <a:rPr lang="en-GB" dirty="0" smtClean="0"/>
              <a:t>There is no need to share with them that the tests will be taken during the month or the waiting will cause them undue anxiety and stress </a:t>
            </a:r>
          </a:p>
          <a:p>
            <a:endParaRPr lang="en-GB" dirty="0"/>
          </a:p>
        </p:txBody>
      </p:sp>
    </p:spTree>
    <p:extLst>
      <p:ext uri="{BB962C8B-B14F-4D97-AF65-F5344CB8AC3E}">
        <p14:creationId xmlns:p14="http://schemas.microsoft.com/office/powerpoint/2010/main" val="4143955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5100" y="5127091"/>
            <a:ext cx="8610600" cy="1293028"/>
          </a:xfrm>
        </p:spPr>
        <p:txBody>
          <a:bodyPr/>
          <a:lstStyle/>
          <a:p>
            <a:r>
              <a:rPr lang="en-GB" dirty="0" smtClean="0"/>
              <a:t>Finally…..</a:t>
            </a:r>
            <a:endParaRPr lang="en-GB" dirty="0"/>
          </a:p>
        </p:txBody>
      </p:sp>
      <p:sp>
        <p:nvSpPr>
          <p:cNvPr id="3" name="Content Placeholder 2"/>
          <p:cNvSpPr>
            <a:spLocks noGrp="1"/>
          </p:cNvSpPr>
          <p:nvPr>
            <p:ph idx="1"/>
          </p:nvPr>
        </p:nvSpPr>
        <p:spPr>
          <a:xfrm>
            <a:off x="704838" y="1013885"/>
            <a:ext cx="10820400" cy="4024125"/>
          </a:xfrm>
        </p:spPr>
        <p:txBody>
          <a:bodyPr>
            <a:normAutofit lnSpcReduction="10000"/>
          </a:bodyPr>
          <a:lstStyle/>
          <a:p>
            <a:pPr marL="0" indent="0" algn="just">
              <a:buNone/>
            </a:pPr>
            <a:r>
              <a:rPr lang="en-GB" sz="2800" dirty="0" smtClean="0"/>
              <a:t>Your children are six and seven years old.  SATS tests are only a small part of what we do. It is important to keep them in perspective.  This is only one part of their learning journey which is used for the government to track all children of this age across the country however, as a school we focus on your child as an individual and track their whole learning journey.</a:t>
            </a:r>
          </a:p>
          <a:p>
            <a:pPr marL="0" indent="0" algn="just">
              <a:buNone/>
            </a:pPr>
            <a:r>
              <a:rPr lang="en-GB" sz="2800" dirty="0" smtClean="0"/>
              <a:t> They simply provide an overview </a:t>
            </a:r>
            <a:r>
              <a:rPr lang="en-GB" sz="2800" dirty="0"/>
              <a:t>at the end of Key Stage </a:t>
            </a:r>
            <a:r>
              <a:rPr lang="en-GB" sz="2800" dirty="0" smtClean="0"/>
              <a:t>1 of the stage your child is working at and help the school to know how to support them as they move into Key Stage 2.</a:t>
            </a:r>
            <a:endParaRPr lang="en-GB" sz="2800" dirty="0"/>
          </a:p>
        </p:txBody>
      </p:sp>
    </p:spTree>
    <p:extLst>
      <p:ext uri="{BB962C8B-B14F-4D97-AF65-F5344CB8AC3E}">
        <p14:creationId xmlns:p14="http://schemas.microsoft.com/office/powerpoint/2010/main" val="1772589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in 2016</a:t>
            </a:r>
            <a:endParaRPr lang="en-GB" dirty="0"/>
          </a:p>
        </p:txBody>
      </p:sp>
      <p:sp>
        <p:nvSpPr>
          <p:cNvPr id="3" name="Content Placeholder 2"/>
          <p:cNvSpPr>
            <a:spLocks noGrp="1"/>
          </p:cNvSpPr>
          <p:nvPr>
            <p:ph idx="1"/>
          </p:nvPr>
        </p:nvSpPr>
        <p:spPr/>
        <p:txBody>
          <a:bodyPr/>
          <a:lstStyle/>
          <a:p>
            <a:pPr algn="just"/>
            <a:r>
              <a:rPr lang="en-GB" dirty="0" smtClean="0"/>
              <a:t>The new version of KS1 SATS came in 2 years ago.</a:t>
            </a:r>
          </a:p>
          <a:p>
            <a:pPr algn="just"/>
            <a:r>
              <a:rPr lang="en-GB" dirty="0" smtClean="0"/>
              <a:t>Children will sit different papers (The </a:t>
            </a:r>
            <a:r>
              <a:rPr lang="en-GB" dirty="0" err="1" smtClean="0"/>
              <a:t>SPaG</a:t>
            </a:r>
            <a:r>
              <a:rPr lang="en-GB" dirty="0" smtClean="0"/>
              <a:t> test is new and the style of maths papers is new too)</a:t>
            </a:r>
          </a:p>
          <a:p>
            <a:pPr algn="just"/>
            <a:r>
              <a:rPr lang="en-GB" dirty="0" smtClean="0"/>
              <a:t>Old style levels have gone.  You will be informed whether your child is working at the expected level for Year 2 or working towards it.  </a:t>
            </a:r>
            <a:endParaRPr lang="en-GB" dirty="0"/>
          </a:p>
        </p:txBody>
      </p:sp>
    </p:spTree>
    <p:extLst>
      <p:ext uri="{BB962C8B-B14F-4D97-AF65-F5344CB8AC3E}">
        <p14:creationId xmlns:p14="http://schemas.microsoft.com/office/powerpoint/2010/main" val="1034919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a:t>
            </a:r>
            <a:endParaRPr lang="en-GB" dirty="0"/>
          </a:p>
        </p:txBody>
      </p:sp>
      <p:sp>
        <p:nvSpPr>
          <p:cNvPr id="3" name="Content Placeholder 2"/>
          <p:cNvSpPr>
            <a:spLocks noGrp="1"/>
          </p:cNvSpPr>
          <p:nvPr>
            <p:ph idx="1"/>
          </p:nvPr>
        </p:nvSpPr>
        <p:spPr/>
        <p:txBody>
          <a:bodyPr/>
          <a:lstStyle/>
          <a:p>
            <a:pPr algn="just"/>
            <a:r>
              <a:rPr lang="en-GB" dirty="0" smtClean="0"/>
              <a:t>The children need to be calm during the tests.  In school we have been teaching what they need to know throughout the year.  We will not be putting pressure on the children around the time of the tests.  The children won’t know they are doing any tests until the day when they start.</a:t>
            </a:r>
          </a:p>
          <a:p>
            <a:pPr algn="just"/>
            <a:endParaRPr lang="en-GB" dirty="0"/>
          </a:p>
          <a:p>
            <a:pPr algn="just"/>
            <a:r>
              <a:rPr lang="en-GB" dirty="0" smtClean="0"/>
              <a:t>The children have done school based assessments this year so they are used to the format of testing which has built up their confidence to show their knowledge when responding to these style questions. </a:t>
            </a:r>
          </a:p>
          <a:p>
            <a:endParaRPr lang="en-GB" dirty="0"/>
          </a:p>
          <a:p>
            <a:pPr marL="0" indent="0">
              <a:buNone/>
            </a:pPr>
            <a:endParaRPr lang="en-GB" dirty="0"/>
          </a:p>
        </p:txBody>
      </p:sp>
    </p:spTree>
    <p:extLst>
      <p:ext uri="{BB962C8B-B14F-4D97-AF65-F5344CB8AC3E}">
        <p14:creationId xmlns:p14="http://schemas.microsoft.com/office/powerpoint/2010/main" val="2707002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 for you</a:t>
            </a:r>
            <a:endParaRPr lang="en-GB" dirty="0"/>
          </a:p>
        </p:txBody>
      </p:sp>
      <p:sp>
        <p:nvSpPr>
          <p:cNvPr id="3" name="Content Placeholder 2"/>
          <p:cNvSpPr>
            <a:spLocks noGrp="1"/>
          </p:cNvSpPr>
          <p:nvPr>
            <p:ph idx="1"/>
          </p:nvPr>
        </p:nvSpPr>
        <p:spPr/>
        <p:txBody>
          <a:bodyPr>
            <a:normAutofit lnSpcReduction="10000"/>
          </a:bodyPr>
          <a:lstStyle/>
          <a:p>
            <a:r>
              <a:rPr lang="en-GB" dirty="0" smtClean="0"/>
              <a:t>Please do not make your child aware they will be sitting these exams (this can make them more anxious)</a:t>
            </a:r>
          </a:p>
          <a:p>
            <a:r>
              <a:rPr lang="en-GB" dirty="0" smtClean="0"/>
              <a:t>Avoid asking them if they have done tests yet – please wait for them to tell you</a:t>
            </a:r>
          </a:p>
          <a:p>
            <a:r>
              <a:rPr lang="en-GB" dirty="0" smtClean="0"/>
              <a:t>There is no need to talk to them about SATS specifically.  (We have been teaching them all year and haven’t mentioned SATs yet) The children just know that we use our assessment to see what they know and what we can teach them. </a:t>
            </a:r>
          </a:p>
          <a:p>
            <a:r>
              <a:rPr lang="en-GB" dirty="0" smtClean="0"/>
              <a:t>The best thing you can do is just tell them to do their best like you would at any other time</a:t>
            </a:r>
          </a:p>
          <a:p>
            <a:r>
              <a:rPr lang="en-GB" dirty="0" smtClean="0"/>
              <a:t>We tell them that its their chance to shine and show us what they are good at and what they need a bit more help with.</a:t>
            </a:r>
            <a:endParaRPr lang="en-GB" dirty="0"/>
          </a:p>
        </p:txBody>
      </p:sp>
    </p:spTree>
    <p:extLst>
      <p:ext uri="{BB962C8B-B14F-4D97-AF65-F5344CB8AC3E}">
        <p14:creationId xmlns:p14="http://schemas.microsoft.com/office/powerpoint/2010/main" val="4231199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Timetable</a:t>
            </a:r>
            <a:endParaRPr lang="en-GB" dirty="0"/>
          </a:p>
        </p:txBody>
      </p:sp>
      <p:sp>
        <p:nvSpPr>
          <p:cNvPr id="3" name="Content Placeholder 2"/>
          <p:cNvSpPr>
            <a:spLocks noGrp="1"/>
          </p:cNvSpPr>
          <p:nvPr>
            <p:ph idx="1"/>
          </p:nvPr>
        </p:nvSpPr>
        <p:spPr/>
        <p:txBody>
          <a:bodyPr/>
          <a:lstStyle/>
          <a:p>
            <a:pPr marL="0" indent="0" algn="just">
              <a:buNone/>
            </a:pPr>
            <a:r>
              <a:rPr lang="en-GB" b="1" u="sng" dirty="0" smtClean="0"/>
              <a:t>During May your child will be doing their Year 2 SATS.</a:t>
            </a:r>
          </a:p>
          <a:p>
            <a:pPr marL="0" indent="0" algn="just">
              <a:buNone/>
            </a:pPr>
            <a:r>
              <a:rPr lang="en-GB" dirty="0" smtClean="0"/>
              <a:t>These consist of:</a:t>
            </a:r>
          </a:p>
          <a:p>
            <a:pPr algn="just"/>
            <a:r>
              <a:rPr lang="en-GB" dirty="0" smtClean="0"/>
              <a:t>2 Reading papers</a:t>
            </a:r>
          </a:p>
          <a:p>
            <a:pPr algn="just"/>
            <a:r>
              <a:rPr lang="en-GB" dirty="0" smtClean="0"/>
              <a:t>A </a:t>
            </a:r>
            <a:r>
              <a:rPr lang="en-GB" dirty="0" err="1" smtClean="0"/>
              <a:t>SPaG</a:t>
            </a:r>
            <a:r>
              <a:rPr lang="en-GB" dirty="0" smtClean="0"/>
              <a:t> test and spelling test</a:t>
            </a:r>
          </a:p>
          <a:p>
            <a:pPr algn="just"/>
            <a:r>
              <a:rPr lang="en-GB" dirty="0" smtClean="0"/>
              <a:t>A reasoning maths paper including mental maths questions</a:t>
            </a:r>
          </a:p>
          <a:p>
            <a:pPr algn="just"/>
            <a:r>
              <a:rPr lang="en-GB" dirty="0" smtClean="0"/>
              <a:t>An arithmetic paper</a:t>
            </a:r>
          </a:p>
          <a:p>
            <a:pPr algn="just"/>
            <a:r>
              <a:rPr lang="en-GB" dirty="0" smtClean="0"/>
              <a:t>The children will not sit a writing paper.  The teachers will assess six pieces of independent writing per child to decide the level that the child is working at</a:t>
            </a:r>
          </a:p>
          <a:p>
            <a:pPr algn="just"/>
            <a:r>
              <a:rPr lang="en-GB" dirty="0" smtClean="0"/>
              <a:t>The children will also be teacher assessed in Science but there is no test</a:t>
            </a:r>
            <a:endParaRPr lang="en-GB" dirty="0"/>
          </a:p>
        </p:txBody>
      </p:sp>
    </p:spTree>
    <p:extLst>
      <p:ext uri="{BB962C8B-B14F-4D97-AF65-F5344CB8AC3E}">
        <p14:creationId xmlns:p14="http://schemas.microsoft.com/office/powerpoint/2010/main" val="1385823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conditions</a:t>
            </a:r>
            <a:endParaRPr lang="en-GB" dirty="0"/>
          </a:p>
        </p:txBody>
      </p:sp>
      <p:sp>
        <p:nvSpPr>
          <p:cNvPr id="3" name="Content Placeholder 2"/>
          <p:cNvSpPr>
            <a:spLocks noGrp="1"/>
          </p:cNvSpPr>
          <p:nvPr>
            <p:ph idx="1"/>
          </p:nvPr>
        </p:nvSpPr>
        <p:spPr/>
        <p:txBody>
          <a:bodyPr/>
          <a:lstStyle/>
          <a:p>
            <a:pPr algn="just"/>
            <a:r>
              <a:rPr lang="en-GB" dirty="0" smtClean="0"/>
              <a:t>The tests will be held within the year 2 classrooms.</a:t>
            </a:r>
          </a:p>
          <a:p>
            <a:pPr algn="just"/>
            <a:r>
              <a:rPr lang="en-GB" dirty="0" smtClean="0"/>
              <a:t>They will be administered by us the class teachers. </a:t>
            </a:r>
          </a:p>
          <a:p>
            <a:pPr algn="just"/>
            <a:r>
              <a:rPr lang="en-GB" dirty="0" smtClean="0"/>
              <a:t> The children will have all equipment that they need – you don’t need to provide anything</a:t>
            </a:r>
          </a:p>
          <a:p>
            <a:pPr algn="just"/>
            <a:r>
              <a:rPr lang="en-GB" dirty="0" smtClean="0"/>
              <a:t>They will know that they can’t talk during tests but we will keep a calm atmosphere in order for the children to relax and do their best.</a:t>
            </a:r>
          </a:p>
          <a:p>
            <a:pPr marL="0" indent="0">
              <a:buNone/>
            </a:pPr>
            <a:endParaRPr lang="en-GB" dirty="0"/>
          </a:p>
        </p:txBody>
      </p:sp>
    </p:spTree>
    <p:extLst>
      <p:ext uri="{BB962C8B-B14F-4D97-AF65-F5344CB8AC3E}">
        <p14:creationId xmlns:p14="http://schemas.microsoft.com/office/powerpoint/2010/main" val="1294843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During the weeks of the tests</a:t>
            </a:r>
            <a:endParaRPr lang="en-GB" dirty="0"/>
          </a:p>
        </p:txBody>
      </p:sp>
      <p:sp>
        <p:nvSpPr>
          <p:cNvPr id="3" name="Content Placeholder 2"/>
          <p:cNvSpPr>
            <a:spLocks noGrp="1"/>
          </p:cNvSpPr>
          <p:nvPr>
            <p:ph idx="1"/>
          </p:nvPr>
        </p:nvSpPr>
        <p:spPr/>
        <p:txBody>
          <a:bodyPr/>
          <a:lstStyle/>
          <a:p>
            <a:r>
              <a:rPr lang="en-GB" dirty="0" smtClean="0"/>
              <a:t>The children will </a:t>
            </a:r>
            <a:r>
              <a:rPr lang="en-GB" dirty="0"/>
              <a:t> </a:t>
            </a:r>
            <a:r>
              <a:rPr lang="en-GB" dirty="0" smtClean="0"/>
              <a:t>do their SATS in small groups this way the teachers are on hand to answer any questions.</a:t>
            </a:r>
          </a:p>
          <a:p>
            <a:r>
              <a:rPr lang="en-GB" dirty="0" smtClean="0"/>
              <a:t>We will ensure that the children get additional breaks and time to relax during that week. </a:t>
            </a:r>
          </a:p>
          <a:p>
            <a:r>
              <a:rPr lang="en-GB" dirty="0" smtClean="0"/>
              <a:t>In the afternoons the children will do practical and arty activities so they can relax </a:t>
            </a:r>
          </a:p>
          <a:p>
            <a:pPr marL="0" indent="0">
              <a:buNone/>
            </a:pPr>
            <a:endParaRPr lang="en-GB" dirty="0"/>
          </a:p>
        </p:txBody>
      </p:sp>
    </p:spTree>
    <p:extLst>
      <p:ext uri="{BB962C8B-B14F-4D97-AF65-F5344CB8AC3E}">
        <p14:creationId xmlns:p14="http://schemas.microsoft.com/office/powerpoint/2010/main" val="4044578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3" name="Content Placeholder 2"/>
          <p:cNvSpPr>
            <a:spLocks noGrp="1"/>
          </p:cNvSpPr>
          <p:nvPr>
            <p:ph idx="1"/>
          </p:nvPr>
        </p:nvSpPr>
        <p:spPr/>
        <p:txBody>
          <a:bodyPr/>
          <a:lstStyle/>
          <a:p>
            <a:r>
              <a:rPr lang="en-GB" dirty="0" smtClean="0"/>
              <a:t>The children will get their results when they get their annual school report in July</a:t>
            </a:r>
          </a:p>
          <a:p>
            <a:pPr marL="0" indent="0">
              <a:buNone/>
            </a:pPr>
            <a:endParaRPr lang="en-GB" dirty="0" smtClean="0"/>
          </a:p>
          <a:p>
            <a:r>
              <a:rPr lang="en-GB" dirty="0" smtClean="0"/>
              <a:t>The results will state whether your child is working at the expected level, working towards the expected level or working above it.</a:t>
            </a:r>
          </a:p>
          <a:p>
            <a:endParaRPr lang="en-GB" dirty="0"/>
          </a:p>
        </p:txBody>
      </p:sp>
    </p:spTree>
    <p:extLst>
      <p:ext uri="{BB962C8B-B14F-4D97-AF65-F5344CB8AC3E}">
        <p14:creationId xmlns:p14="http://schemas.microsoft.com/office/powerpoint/2010/main" val="2438579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you help?</a:t>
            </a:r>
            <a:endParaRPr lang="en-GB" dirty="0"/>
          </a:p>
        </p:txBody>
      </p:sp>
      <p:sp>
        <p:nvSpPr>
          <p:cNvPr id="3" name="Content Placeholder 2"/>
          <p:cNvSpPr>
            <a:spLocks noGrp="1"/>
          </p:cNvSpPr>
          <p:nvPr>
            <p:ph idx="1"/>
          </p:nvPr>
        </p:nvSpPr>
        <p:spPr/>
        <p:txBody>
          <a:bodyPr/>
          <a:lstStyle/>
          <a:p>
            <a:pPr marL="0" indent="0">
              <a:buNone/>
            </a:pPr>
            <a:r>
              <a:rPr lang="en-GB" dirty="0" smtClean="0"/>
              <a:t>Before the SATS</a:t>
            </a:r>
          </a:p>
          <a:p>
            <a:pPr algn="just"/>
            <a:r>
              <a:rPr lang="en-GB" dirty="0" smtClean="0"/>
              <a:t>Please continue to read with your child and ask them questions about what they have read as often as possible.</a:t>
            </a:r>
          </a:p>
          <a:p>
            <a:pPr algn="just"/>
            <a:r>
              <a:rPr lang="en-GB" dirty="0" smtClean="0"/>
              <a:t>Quick fire maths questions are a really good idea on car journeys, in the bath or in the adverts when watching the telly.</a:t>
            </a:r>
          </a:p>
          <a:p>
            <a:pPr algn="just"/>
            <a:r>
              <a:rPr lang="en-GB" dirty="0" smtClean="0"/>
              <a:t>Talk to your child about what they have learnt at school each day.  Explaining their learning will help them to embed it.</a:t>
            </a:r>
          </a:p>
          <a:p>
            <a:pPr algn="just"/>
            <a:r>
              <a:rPr lang="en-GB" dirty="0" smtClean="0"/>
              <a:t>Practise spellings with your child</a:t>
            </a:r>
          </a:p>
          <a:p>
            <a:pPr marL="0" indent="0">
              <a:buNone/>
            </a:pPr>
            <a:r>
              <a:rPr lang="en-GB" dirty="0" smtClean="0"/>
              <a:t>PLEASE AVOID TAKING YOUR CHILD OUT OF SCHOOL FOR ANY REASON IN MAY</a:t>
            </a:r>
            <a:endParaRPr lang="en-GB" dirty="0"/>
          </a:p>
        </p:txBody>
      </p:sp>
    </p:spTree>
    <p:extLst>
      <p:ext uri="{BB962C8B-B14F-4D97-AF65-F5344CB8AC3E}">
        <p14:creationId xmlns:p14="http://schemas.microsoft.com/office/powerpoint/2010/main" val="3496672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147</TotalTime>
  <Words>833</Words>
  <Application>Microsoft Office PowerPoint</Application>
  <PresentationFormat>Custom</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Vapor Trail</vt:lpstr>
      <vt:lpstr>Year 2 SATS</vt:lpstr>
      <vt:lpstr>Changes in 2016</vt:lpstr>
      <vt:lpstr>IMPORTANT</vt:lpstr>
      <vt:lpstr>Important for you</vt:lpstr>
      <vt:lpstr>Timetable</vt:lpstr>
      <vt:lpstr>Test conditions</vt:lpstr>
      <vt:lpstr>During the weeks of the tests</vt:lpstr>
      <vt:lpstr>Results</vt:lpstr>
      <vt:lpstr>How can you help?</vt:lpstr>
      <vt:lpstr>During the the SATS</vt:lpstr>
      <vt:lpstr>Finally…..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2 SATS</dc:title>
  <dc:creator>cprobert</dc:creator>
  <cp:lastModifiedBy>Urquhart Tracy</cp:lastModifiedBy>
  <cp:revision>13</cp:revision>
  <dcterms:created xsi:type="dcterms:W3CDTF">2016-03-15T13:59:54Z</dcterms:created>
  <dcterms:modified xsi:type="dcterms:W3CDTF">2018-02-23T13:19:36Z</dcterms:modified>
</cp:coreProperties>
</file>